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0267275" cy="42794238"/>
  <p:notesSz cx="6858000" cy="9144000"/>
  <p:defaultTextStyle>
    <a:defPPr>
      <a:defRPr lang="en-US"/>
    </a:defPPr>
    <a:lvl1pPr marL="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086959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173922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260881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34784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434799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521762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608721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69568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48" autoAdjust="0"/>
  </p:normalViewPr>
  <p:slideViewPr>
    <p:cSldViewPr>
      <p:cViewPr>
        <p:scale>
          <a:sx n="42" d="100"/>
          <a:sy n="42" d="100"/>
        </p:scale>
        <p:origin x="30" y="-8022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CB7E3-4457-4CD4-89A6-168F67B46D6F}" type="datetimeFigureOut">
              <a:rPr lang="ko-KR" altLang="en-US" smtClean="0"/>
              <a:pPr/>
              <a:t>2024-05-07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E68D8-8A9C-403E-A2FA-6268B8664A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43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097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189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286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383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75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72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68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61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68D8-8A9C-403E-A2FA-6268B8664AE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746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59"/>
            <a:ext cx="25727184" cy="91730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70"/>
            <a:ext cx="21187093" cy="109363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0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7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4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1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8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5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2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36210" y="10698560"/>
            <a:ext cx="22542813" cy="2278396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7764" y="10698560"/>
            <a:ext cx="67123989" cy="2278396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1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7" y="27499264"/>
            <a:ext cx="25727184" cy="849941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7" y="18138029"/>
            <a:ext cx="25727184" cy="9361237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6959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392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088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4784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479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176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0872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9568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1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7764" y="62309205"/>
            <a:ext cx="44833399" cy="176229048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5622" y="62309205"/>
            <a:ext cx="44833399" cy="176229048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6" y="9579177"/>
            <a:ext cx="13373303" cy="39921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959" indent="0">
              <a:buNone/>
              <a:defRPr sz="9200" b="1"/>
            </a:lvl2pPr>
            <a:lvl3pPr marL="4173922" indent="0">
              <a:buNone/>
              <a:defRPr sz="8300" b="1"/>
            </a:lvl3pPr>
            <a:lvl4pPr marL="6260881" indent="0">
              <a:buNone/>
              <a:defRPr sz="7400" b="1"/>
            </a:lvl4pPr>
            <a:lvl5pPr marL="8347840" indent="0">
              <a:buNone/>
              <a:defRPr sz="7400" b="1"/>
            </a:lvl5pPr>
            <a:lvl6pPr marL="10434799" indent="0">
              <a:buNone/>
              <a:defRPr sz="7400" b="1"/>
            </a:lvl6pPr>
            <a:lvl7pPr marL="12521762" indent="0">
              <a:buNone/>
              <a:defRPr sz="7400" b="1"/>
            </a:lvl7pPr>
            <a:lvl8pPr marL="14608721" indent="0">
              <a:buNone/>
              <a:defRPr sz="7400" b="1"/>
            </a:lvl8pPr>
            <a:lvl9pPr marL="16695680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6" y="13571321"/>
            <a:ext cx="13373303" cy="24656220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59" y="9579177"/>
            <a:ext cx="13378555" cy="39921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959" indent="0">
              <a:buNone/>
              <a:defRPr sz="9200" b="1"/>
            </a:lvl2pPr>
            <a:lvl3pPr marL="4173922" indent="0">
              <a:buNone/>
              <a:defRPr sz="8300" b="1"/>
            </a:lvl3pPr>
            <a:lvl4pPr marL="6260881" indent="0">
              <a:buNone/>
              <a:defRPr sz="7400" b="1"/>
            </a:lvl4pPr>
            <a:lvl5pPr marL="8347840" indent="0">
              <a:buNone/>
              <a:defRPr sz="7400" b="1"/>
            </a:lvl5pPr>
            <a:lvl6pPr marL="10434799" indent="0">
              <a:buNone/>
              <a:defRPr sz="7400" b="1"/>
            </a:lvl6pPr>
            <a:lvl7pPr marL="12521762" indent="0">
              <a:buNone/>
              <a:defRPr sz="7400" b="1"/>
            </a:lvl7pPr>
            <a:lvl8pPr marL="14608721" indent="0">
              <a:buNone/>
              <a:defRPr sz="7400" b="1"/>
            </a:lvl8pPr>
            <a:lvl9pPr marL="16695680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59" y="13571321"/>
            <a:ext cx="13378555" cy="24656220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8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6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6" y="1703845"/>
            <a:ext cx="9957726" cy="725124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6" y="1703849"/>
            <a:ext cx="16920245" cy="36523698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6" y="8955094"/>
            <a:ext cx="9957726" cy="29272451"/>
          </a:xfrm>
        </p:spPr>
        <p:txBody>
          <a:bodyPr/>
          <a:lstStyle>
            <a:lvl1pPr marL="0" indent="0">
              <a:buNone/>
              <a:defRPr sz="6500"/>
            </a:lvl1pPr>
            <a:lvl2pPr marL="2086959" indent="0">
              <a:buNone/>
              <a:defRPr sz="5700"/>
            </a:lvl2pPr>
            <a:lvl3pPr marL="4173922" indent="0">
              <a:buNone/>
              <a:defRPr sz="4800"/>
            </a:lvl3pPr>
            <a:lvl4pPr marL="6260881" indent="0">
              <a:buNone/>
              <a:defRPr sz="3900"/>
            </a:lvl4pPr>
            <a:lvl5pPr marL="8347840" indent="0">
              <a:buNone/>
              <a:defRPr sz="3900"/>
            </a:lvl5pPr>
            <a:lvl6pPr marL="10434799" indent="0">
              <a:buNone/>
              <a:defRPr sz="3900"/>
            </a:lvl6pPr>
            <a:lvl7pPr marL="12521762" indent="0">
              <a:buNone/>
              <a:defRPr sz="3900"/>
            </a:lvl7pPr>
            <a:lvl8pPr marL="14608721" indent="0">
              <a:buNone/>
              <a:defRPr sz="3900"/>
            </a:lvl8pPr>
            <a:lvl9pPr marL="16695680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0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69"/>
            <a:ext cx="18160365" cy="3536469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2"/>
            <a:ext cx="18160365" cy="25676543"/>
          </a:xfrm>
        </p:spPr>
        <p:txBody>
          <a:bodyPr/>
          <a:lstStyle>
            <a:lvl1pPr marL="0" indent="0">
              <a:buNone/>
              <a:defRPr sz="14400"/>
            </a:lvl1pPr>
            <a:lvl2pPr marL="2086959" indent="0">
              <a:buNone/>
              <a:defRPr sz="12600"/>
            </a:lvl2pPr>
            <a:lvl3pPr marL="4173922" indent="0">
              <a:buNone/>
              <a:defRPr sz="10900"/>
            </a:lvl3pPr>
            <a:lvl4pPr marL="6260881" indent="0">
              <a:buNone/>
              <a:defRPr sz="9200"/>
            </a:lvl4pPr>
            <a:lvl5pPr marL="8347840" indent="0">
              <a:buNone/>
              <a:defRPr sz="9200"/>
            </a:lvl5pPr>
            <a:lvl6pPr marL="10434799" indent="0">
              <a:buNone/>
              <a:defRPr sz="9200"/>
            </a:lvl6pPr>
            <a:lvl7pPr marL="12521762" indent="0">
              <a:buNone/>
              <a:defRPr sz="9200"/>
            </a:lvl7pPr>
            <a:lvl8pPr marL="14608721" indent="0">
              <a:buNone/>
              <a:defRPr sz="9200"/>
            </a:lvl8pPr>
            <a:lvl9pPr marL="16695680" indent="0">
              <a:buNone/>
              <a:defRPr sz="9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40"/>
            <a:ext cx="18160365" cy="5022374"/>
          </a:xfrm>
        </p:spPr>
        <p:txBody>
          <a:bodyPr/>
          <a:lstStyle>
            <a:lvl1pPr marL="0" indent="0">
              <a:buNone/>
              <a:defRPr sz="6500"/>
            </a:lvl1pPr>
            <a:lvl2pPr marL="2086959" indent="0">
              <a:buNone/>
              <a:defRPr sz="5700"/>
            </a:lvl2pPr>
            <a:lvl3pPr marL="4173922" indent="0">
              <a:buNone/>
              <a:defRPr sz="4800"/>
            </a:lvl3pPr>
            <a:lvl4pPr marL="6260881" indent="0">
              <a:buNone/>
              <a:defRPr sz="3900"/>
            </a:lvl4pPr>
            <a:lvl5pPr marL="8347840" indent="0">
              <a:buNone/>
              <a:defRPr sz="3900"/>
            </a:lvl5pPr>
            <a:lvl6pPr marL="10434799" indent="0">
              <a:buNone/>
              <a:defRPr sz="3900"/>
            </a:lvl6pPr>
            <a:lvl7pPr marL="12521762" indent="0">
              <a:buNone/>
              <a:defRPr sz="3900"/>
            </a:lvl7pPr>
            <a:lvl8pPr marL="14608721" indent="0">
              <a:buNone/>
              <a:defRPr sz="3900"/>
            </a:lvl8pPr>
            <a:lvl9pPr marL="16695680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3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  <a:prstGeom prst="rect">
            <a:avLst/>
          </a:prstGeom>
        </p:spPr>
        <p:txBody>
          <a:bodyPr vert="horz" lIns="417394" tIns="208697" rIns="417394" bIns="20869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394" tIns="208697" rIns="417394" bIns="20869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3"/>
            <a:ext cx="7062364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8D1F-1BF0-41C6-81FA-D56E2F5DC245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3"/>
            <a:ext cx="9584637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3"/>
            <a:ext cx="7062364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922" rtl="0" eaLnBrk="1" latinLnBrk="0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221" indent="-1565221" algn="l" defTabSz="4173922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91312" indent="-1304348" algn="l" defTabSz="4173922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7402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361" indent="-1043479" algn="l" defTabSz="4173922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320" indent="-1043479" algn="l" defTabSz="4173922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8283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5242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2201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9160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959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922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0881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4784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4799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1762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8721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568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2.png" /><Relationship Id="rId4" Type="http://schemas.microsoft.com/office/2007/relationships/hdphoto" Target="../media/hdphoto1.wdp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utoShape 39"/>
          <p:cNvSpPr>
            <a:spLocks noChangeArrowheads="1"/>
          </p:cNvSpPr>
          <p:nvPr/>
        </p:nvSpPr>
        <p:spPr bwMode="auto">
          <a:xfrm>
            <a:off x="655637" y="18120520"/>
            <a:ext cx="15544801" cy="5819472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AutoShape 39"/>
          <p:cNvSpPr>
            <a:spLocks noChangeArrowheads="1"/>
          </p:cNvSpPr>
          <p:nvPr/>
        </p:nvSpPr>
        <p:spPr bwMode="auto">
          <a:xfrm>
            <a:off x="16505240" y="30797990"/>
            <a:ext cx="13014986" cy="10258733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AutoShape 39"/>
          <p:cNvSpPr>
            <a:spLocks noChangeArrowheads="1"/>
          </p:cNvSpPr>
          <p:nvPr/>
        </p:nvSpPr>
        <p:spPr bwMode="auto">
          <a:xfrm>
            <a:off x="655637" y="10394710"/>
            <a:ext cx="15674182" cy="6811409"/>
          </a:xfrm>
          <a:prstGeom prst="roundRect">
            <a:avLst>
              <a:gd name="adj" fmla="val 16432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>
              <a:lnSpc>
                <a:spcPct val="200000"/>
              </a:lnSpc>
              <a:buFontTx/>
              <a:buChar char="•"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Poster Size 3 by 5 ft (Orientation Portrait)</a:t>
            </a: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1646235" y="9870369"/>
            <a:ext cx="4724401" cy="934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/>
          <a:p>
            <a:pPr defTabSz="4175757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ABSTRACT</a:t>
            </a:r>
            <a:endParaRPr lang="tr-TR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AutoShape 39"/>
          <p:cNvSpPr>
            <a:spLocks noChangeArrowheads="1"/>
          </p:cNvSpPr>
          <p:nvPr/>
        </p:nvSpPr>
        <p:spPr bwMode="auto">
          <a:xfrm>
            <a:off x="16581440" y="10223989"/>
            <a:ext cx="13030199" cy="19964402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Rectangle 11"/>
          <p:cNvSpPr>
            <a:spLocks noChangeArrowheads="1"/>
          </p:cNvSpPr>
          <p:nvPr/>
        </p:nvSpPr>
        <p:spPr bwMode="auto">
          <a:xfrm>
            <a:off x="17258845" y="9890919"/>
            <a:ext cx="10676392" cy="50379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r>
              <a:rPr 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RESULTS AND DISCUSSIONS</a:t>
            </a:r>
            <a:endParaRPr lang="tr-TR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417637" y="17726197"/>
            <a:ext cx="5486400" cy="7278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/>
          <a:p>
            <a:pPr algn="ctr" defTabSz="4175757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MOTIVATION</a:t>
            </a:r>
            <a:endParaRPr lang="tr-TR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AutoShape 39"/>
          <p:cNvSpPr>
            <a:spLocks noChangeArrowheads="1"/>
          </p:cNvSpPr>
          <p:nvPr/>
        </p:nvSpPr>
        <p:spPr bwMode="auto">
          <a:xfrm>
            <a:off x="579434" y="24854388"/>
            <a:ext cx="15544801" cy="16202335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17038637" y="30493190"/>
            <a:ext cx="5486397" cy="6575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r>
              <a:rPr 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  <a:endParaRPr lang="tr-TR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984247" y="24597519"/>
            <a:ext cx="843439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/>
          <a:p>
            <a:pPr algn="ctr" defTabSz="4175757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PROPOSED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84247" y="3948115"/>
            <a:ext cx="27660600" cy="4985958"/>
          </a:xfrm>
          <a:prstGeom prst="rect">
            <a:avLst/>
          </a:prstGeom>
        </p:spPr>
        <p:txBody>
          <a:bodyPr wrap="square" lIns="91418" tIns="45709" rIns="91418" bIns="45709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TILE OF POSTER PRESENTATION</a:t>
            </a:r>
          </a:p>
          <a:p>
            <a:pPr algn="ctr"/>
            <a:r>
              <a:rPr lang="en-US" sz="8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Author-A</a:t>
            </a:r>
            <a:r>
              <a:rPr lang="en-US" sz="60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, Author-B </a:t>
            </a:r>
            <a:r>
              <a:rPr lang="en-US" sz="6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* and  Author-C</a:t>
            </a:r>
            <a:r>
              <a:rPr lang="en-US" sz="6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5400" baseline="30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1,3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Department of Electrical Engineering,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Bahria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University Karachi Campus, Pakistan (email, email)</a:t>
            </a:r>
          </a:p>
          <a:p>
            <a:pPr algn="ctr"/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BatangChe" panose="02030609000101010101" pitchFamily="49" charset="-127"/>
              </a:rPr>
              <a:t>School of Electrical Engineering &amp; Computer Sciences, XYZ University, City, Country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(email) * Corresponding author</a:t>
            </a:r>
            <a:endParaRPr lang="en-US" sz="39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18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7615" r="10927"/>
          <a:stretch/>
        </p:blipFill>
        <p:spPr bwMode="auto">
          <a:xfrm>
            <a:off x="1101066" y="566292"/>
            <a:ext cx="4144967" cy="35415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Picture 1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9637" y="271020"/>
            <a:ext cx="4175789" cy="38368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018837" y="1200117"/>
            <a:ext cx="8709436" cy="186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11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GEE</a:t>
            </a:r>
            <a:r>
              <a:rPr lang="en-US" sz="11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15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S-20</a:t>
            </a:r>
            <a:r>
              <a:rPr lang="en-US" sz="11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70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vpatoglu</dc:creator>
  <cp:lastModifiedBy>mzohaib sohail BUKC</cp:lastModifiedBy>
  <cp:revision>115</cp:revision>
  <dcterms:created xsi:type="dcterms:W3CDTF">2011-05-05T00:43:02Z</dcterms:created>
  <dcterms:modified xsi:type="dcterms:W3CDTF">2024-05-07T09:24:56Z</dcterms:modified>
</cp:coreProperties>
</file>